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92" r:id="rId4"/>
    <p:sldId id="268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E4C4FB-42A3-4125-8B44-89F9DB35A860}" v="375" dt="2021-02-02T21:50:32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USSLER, JOEL" userId="30f49545-b0af-44d8-ae8e-cddc5c0e66ad" providerId="ADAL" clId="{11E4C4FB-42A3-4125-8B44-89F9DB35A860}"/>
    <pc:docChg chg="custSel modSld">
      <pc:chgData name="WUSSLER, JOEL" userId="30f49545-b0af-44d8-ae8e-cddc5c0e66ad" providerId="ADAL" clId="{11E4C4FB-42A3-4125-8B44-89F9DB35A860}" dt="2021-02-02T21:50:32.675" v="402" actId="6549"/>
      <pc:docMkLst>
        <pc:docMk/>
      </pc:docMkLst>
      <pc:sldChg chg="modSp mod modAnim">
        <pc:chgData name="WUSSLER, JOEL" userId="30f49545-b0af-44d8-ae8e-cddc5c0e66ad" providerId="ADAL" clId="{11E4C4FB-42A3-4125-8B44-89F9DB35A860}" dt="2021-02-02T21:48:01.009" v="390" actId="27636"/>
        <pc:sldMkLst>
          <pc:docMk/>
          <pc:sldMk cId="14488977" sldId="264"/>
        </pc:sldMkLst>
        <pc:spChg chg="mod">
          <ac:chgData name="WUSSLER, JOEL" userId="30f49545-b0af-44d8-ae8e-cddc5c0e66ad" providerId="ADAL" clId="{11E4C4FB-42A3-4125-8B44-89F9DB35A860}" dt="2021-02-02T21:48:01.009" v="390" actId="27636"/>
          <ac:spMkLst>
            <pc:docMk/>
            <pc:sldMk cId="14488977" sldId="264"/>
            <ac:spMk id="3" creationId="{00000000-0000-0000-0000-000000000000}"/>
          </ac:spMkLst>
        </pc:spChg>
      </pc:sldChg>
      <pc:sldChg chg="modSp mod modAnim">
        <pc:chgData name="WUSSLER, JOEL" userId="30f49545-b0af-44d8-ae8e-cddc5c0e66ad" providerId="ADAL" clId="{11E4C4FB-42A3-4125-8B44-89F9DB35A860}" dt="2021-02-02T21:50:32.675" v="402" actId="6549"/>
        <pc:sldMkLst>
          <pc:docMk/>
          <pc:sldMk cId="978354393" sldId="267"/>
        </pc:sldMkLst>
        <pc:spChg chg="mod">
          <ac:chgData name="WUSSLER, JOEL" userId="30f49545-b0af-44d8-ae8e-cddc5c0e66ad" providerId="ADAL" clId="{11E4C4FB-42A3-4125-8B44-89F9DB35A860}" dt="2021-02-02T21:50:19.531" v="400" actId="6549"/>
          <ac:spMkLst>
            <pc:docMk/>
            <pc:sldMk cId="978354393" sldId="267"/>
            <ac:spMk id="5122" creationId="{00000000-0000-0000-0000-000000000000}"/>
          </ac:spMkLst>
        </pc:spChg>
        <pc:spChg chg="mod">
          <ac:chgData name="WUSSLER, JOEL" userId="30f49545-b0af-44d8-ae8e-cddc5c0e66ad" providerId="ADAL" clId="{11E4C4FB-42A3-4125-8B44-89F9DB35A860}" dt="2021-02-02T21:50:32.675" v="402" actId="6549"/>
          <ac:spMkLst>
            <pc:docMk/>
            <pc:sldMk cId="978354393" sldId="267"/>
            <ac:spMk id="5123" creationId="{00000000-0000-0000-0000-000000000000}"/>
          </ac:spMkLst>
        </pc:spChg>
      </pc:sldChg>
      <pc:sldChg chg="modSp mod modAnim">
        <pc:chgData name="WUSSLER, JOEL" userId="30f49545-b0af-44d8-ae8e-cddc5c0e66ad" providerId="ADAL" clId="{11E4C4FB-42A3-4125-8B44-89F9DB35A860}" dt="2021-02-02T21:46:27.722" v="353" actId="27636"/>
        <pc:sldMkLst>
          <pc:docMk/>
          <pc:sldMk cId="455429559" sldId="292"/>
        </pc:sldMkLst>
        <pc:spChg chg="mod">
          <ac:chgData name="WUSSLER, JOEL" userId="30f49545-b0af-44d8-ae8e-cddc5c0e66ad" providerId="ADAL" clId="{11E4C4FB-42A3-4125-8B44-89F9DB35A860}" dt="2021-02-02T21:46:27.722" v="353" actId="27636"/>
          <ac:spMkLst>
            <pc:docMk/>
            <pc:sldMk cId="455429559" sldId="292"/>
            <ac:spMk id="3" creationId="{B13AF1E0-1EB0-43CF-9AEA-965BE3631B1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120904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6FA99E-095F-4320-AA82-43DC39CA5B9A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C6DBE-D640-488D-9081-D7047A7FEE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6604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6401859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6"/>
            <a:ext cx="58928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733800"/>
            <a:ext cx="58928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5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96CC4-94BA-4E80-B2A9-40BC24A93F54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48C6D-A40C-435B-A4F9-5E9B7B1017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8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F2FD6-54D9-4707-8DB8-8A8D5549E520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1F7E7-AF32-4798-83B7-4E363F4F0A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61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per layout">
    <p:bg>
      <p:bgPr>
        <a:blipFill dpi="0" rotWithShape="1">
          <a:blip r:embed="rId2">
            <a:alphaModFix amt="30000"/>
            <a:lum/>
          </a:blip>
          <a:srcRect/>
          <a:tile tx="203200" ty="2032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2325" y="685800"/>
            <a:ext cx="8765285" cy="990600"/>
          </a:xfrm>
        </p:spPr>
        <p:txBody>
          <a:bodyPr anchor="t"/>
          <a:lstStyle>
            <a:lvl1pPr>
              <a:lnSpc>
                <a:spcPct val="100000"/>
              </a:lnSpc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88A6A42-7A89-44E1-BBDF-14C2FD2245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0851" y="1309974"/>
            <a:ext cx="1830641" cy="46482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1512DC-20C8-4928-B94E-9F191902C57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742325" y="1828800"/>
            <a:ext cx="8765285" cy="4470400"/>
          </a:xfrm>
        </p:spPr>
        <p:txBody>
          <a:bodyPr>
            <a:normAutofit/>
          </a:bodyPr>
          <a:lstStyle>
            <a:lvl1pPr>
              <a:defRPr sz="2000"/>
            </a:lvl1pPr>
            <a:lvl2pPr marL="731392" indent="-304747">
              <a:buFont typeface="Courier New" panose="02070309020205020404" pitchFamily="49" charset="0"/>
              <a:buChar char="o"/>
              <a:defRPr sz="2000"/>
            </a:lvl2pPr>
            <a:lvl3pPr marL="1158037" indent="-304747">
              <a:buFont typeface="Courier New" panose="02070309020205020404" pitchFamily="49" charset="0"/>
              <a:buChar char="o"/>
              <a:defRPr sz="2000"/>
            </a:lvl3pPr>
            <a:lvl4pPr marL="1584683" indent="-304747">
              <a:buFont typeface="Courier New" panose="02070309020205020404" pitchFamily="49" charset="0"/>
              <a:buChar char="o"/>
              <a:defRPr sz="2000"/>
            </a:lvl4pPr>
            <a:lvl5pPr marL="2011328" indent="-304747">
              <a:buFont typeface="Courier New" panose="02070309020205020404" pitchFamily="49" charset="0"/>
              <a:buChar char="o"/>
              <a:defRPr sz="2000"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736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E25F82-58B7-4CE4-BD64-192D52DA2813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DF8C1-D105-48F7-BC68-76BFC71658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6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30478"/>
            <a:ext cx="120903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12192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621365"/>
            <a:ext cx="110744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609600" y="4463568"/>
            <a:ext cx="1107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2DAA62-BBB6-4FD9-8992-87EB57347E6A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B0D24-D668-4223-BD00-61A5C6DBAA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442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AF81B2-5DF4-4EB5-AC03-2885F8C245D4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D4F8A0-D69B-43A2-B7D8-54C2C7164B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C2BD1B-411D-422B-9957-E0C5D77F27AA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87BA6-7E5E-426B-91C9-DD86284C406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8DF7-881D-4408-8AC2-92850E98DA69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F5359-E1DC-440F-92C0-B0A0D966FF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0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922A0A-11F2-4829-96A0-07010258F0F7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547DB-7EA8-4A95-A4B3-40D40FB56F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19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73051"/>
            <a:ext cx="7315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2E057-641F-4170-910B-F5AC94BFA88D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3CACC-1A42-4F18-A2E7-EC145B823E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01952"/>
            <a:ext cx="316992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3552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303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67200" y="381000"/>
            <a:ext cx="74168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C925F3-32DC-469B-B56B-D3CEF90DB5D7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8D998-3BFD-4A4C-AECF-6D4C863FD6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64" y="1905000"/>
            <a:ext cx="316992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6600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095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99136" y="137160"/>
            <a:ext cx="1182624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215258-D556-4130-BF01-31A664FEDACE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74831" y="6312409"/>
            <a:ext cx="4642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BDEE13-7231-4B3C-B64D-B53C4CE3C3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65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telesco@cbsd.org" TargetMode="External"/><Relationship Id="rId2" Type="http://schemas.openxmlformats.org/officeDocument/2006/relationships/hyperlink" Target="mailto:jwussler@cb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9300" y="266700"/>
            <a:ext cx="8153400" cy="1447800"/>
          </a:xfrm>
          <a:noFill/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American Government and Economic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84" y="2819400"/>
            <a:ext cx="4463955" cy="1219200"/>
          </a:xfrm>
          <a:noFill/>
        </p:spPr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Joel Wussler</a:t>
            </a:r>
          </a:p>
          <a:p>
            <a:pPr>
              <a:defRPr/>
            </a:pP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Nicole Telesco</a:t>
            </a:r>
          </a:p>
        </p:txBody>
      </p:sp>
    </p:spTree>
    <p:extLst>
      <p:ext uri="{BB962C8B-B14F-4D97-AF65-F5344CB8AC3E}">
        <p14:creationId xmlns:p14="http://schemas.microsoft.com/office/powerpoint/2010/main" val="31540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3952875" y="312738"/>
            <a:ext cx="3810000" cy="820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dirty="0">
                <a:latin typeface="Tahoma" pitchFamily="34" charset="0"/>
                <a:cs typeface="Tahoma" pitchFamily="34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6" y="1238250"/>
            <a:ext cx="10139362" cy="530701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B.A. Economics</a:t>
            </a:r>
          </a:p>
          <a:p>
            <a:pPr lvl="1" eaLnBrk="1" hangingPunct="1"/>
            <a:r>
              <a:rPr lang="en-US" sz="2800" dirty="0">
                <a:latin typeface="Tahoma" pitchFamily="34" charset="0"/>
                <a:cs typeface="Tahoma" pitchFamily="34" charset="0"/>
              </a:rPr>
              <a:t>East Stroudsburg University</a:t>
            </a:r>
          </a:p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5 Years in banking/commercial lending</a:t>
            </a:r>
          </a:p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Teacher Certification</a:t>
            </a:r>
          </a:p>
          <a:p>
            <a:pPr lvl="1"/>
            <a:r>
              <a:rPr lang="en-US" sz="3200" dirty="0">
                <a:latin typeface="Tahoma" pitchFamily="34" charset="0"/>
                <a:cs typeface="Tahoma" pitchFamily="34" charset="0"/>
              </a:rPr>
              <a:t>UNC Charlotte</a:t>
            </a:r>
          </a:p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Masters of Classroom Technology</a:t>
            </a:r>
          </a:p>
          <a:p>
            <a:pPr lvl="1"/>
            <a:r>
              <a:rPr lang="en-US" sz="3200" dirty="0">
                <a:latin typeface="Tahoma" pitchFamily="34" charset="0"/>
                <a:cs typeface="Tahoma" pitchFamily="34" charset="0"/>
              </a:rPr>
              <a:t>Wilkes University</a:t>
            </a:r>
          </a:p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Teaching since 1996</a:t>
            </a:r>
          </a:p>
          <a:p>
            <a:pPr lvl="1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district since 1999 (CB West and CB South)</a:t>
            </a:r>
          </a:p>
          <a:p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0023C-5BE3-400D-8BF6-74BD9FD4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3452037" cy="692925"/>
          </a:xfrm>
        </p:spPr>
        <p:txBody>
          <a:bodyPr/>
          <a:lstStyle/>
          <a:p>
            <a:r>
              <a:rPr lang="en-US" dirty="0"/>
              <a:t>Meet Ms. 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AF1E0-1EB0-43CF-9AEA-965BE3631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4" y="1041991"/>
            <a:ext cx="11515061" cy="5541371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>
                <a:solidFill>
                  <a:schemeClr val="tx1"/>
                </a:solidFill>
              </a:rPr>
              <a:t>Ms. Nicole Telesco</a:t>
            </a:r>
          </a:p>
          <a:p>
            <a:pPr lvl="1"/>
            <a:r>
              <a:rPr lang="en-US" sz="3500" dirty="0"/>
              <a:t>Education – </a:t>
            </a:r>
          </a:p>
          <a:p>
            <a:pPr lvl="2"/>
            <a:r>
              <a:rPr lang="en-US" sz="3500" dirty="0">
                <a:solidFill>
                  <a:schemeClr val="tx1"/>
                </a:solidFill>
              </a:rPr>
              <a:t>Central Bucks High School West 2013</a:t>
            </a:r>
          </a:p>
          <a:p>
            <a:pPr lvl="2"/>
            <a:r>
              <a:rPr lang="en-US" sz="3500" dirty="0">
                <a:solidFill>
                  <a:schemeClr val="tx1"/>
                </a:solidFill>
              </a:rPr>
              <a:t>West Chester University 2017</a:t>
            </a:r>
          </a:p>
          <a:p>
            <a:pPr lvl="3"/>
            <a:r>
              <a:rPr lang="en-US" sz="3500" dirty="0"/>
              <a:t>Early Grades &amp; Special Ed</a:t>
            </a:r>
          </a:p>
          <a:p>
            <a:pPr lvl="1"/>
            <a:r>
              <a:rPr lang="en-US" sz="3500" dirty="0"/>
              <a:t>2018-2019: Bucks County Intermediate Unit</a:t>
            </a:r>
          </a:p>
          <a:p>
            <a:pPr lvl="2"/>
            <a:r>
              <a:rPr lang="en-US" sz="3500" dirty="0">
                <a:solidFill>
                  <a:schemeClr val="tx1"/>
                </a:solidFill>
              </a:rPr>
              <a:t>Autism, Multiple Disabilities, and Emotional Support Classrooms K-12</a:t>
            </a:r>
          </a:p>
          <a:p>
            <a:pPr lvl="2"/>
            <a:r>
              <a:rPr lang="en-US" sz="3500" dirty="0">
                <a:solidFill>
                  <a:schemeClr val="tx1"/>
                </a:solidFill>
              </a:rPr>
              <a:t>18-21 Transition Programs</a:t>
            </a:r>
          </a:p>
          <a:p>
            <a:pPr lvl="1"/>
            <a:r>
              <a:rPr lang="en-US" sz="3500" dirty="0"/>
              <a:t>2019-2020: Holicong Middle School</a:t>
            </a:r>
          </a:p>
          <a:p>
            <a:pPr lvl="2"/>
            <a:r>
              <a:rPr lang="en-US" sz="3500" dirty="0">
                <a:solidFill>
                  <a:schemeClr val="tx1"/>
                </a:solidFill>
              </a:rPr>
              <a:t>8</a:t>
            </a:r>
            <a:r>
              <a:rPr lang="en-US" sz="3500" baseline="30000" dirty="0">
                <a:solidFill>
                  <a:schemeClr val="tx1"/>
                </a:solidFill>
              </a:rPr>
              <a:t>th</a:t>
            </a:r>
            <a:r>
              <a:rPr lang="en-US" sz="3500" dirty="0">
                <a:solidFill>
                  <a:schemeClr val="tx1"/>
                </a:solidFill>
              </a:rPr>
              <a:t> Grade Learning Support</a:t>
            </a:r>
          </a:p>
        </p:txBody>
      </p:sp>
      <p:pic>
        <p:nvPicPr>
          <p:cNvPr id="6" name="Picture 5" descr="A person holding a dog posing for the camera&#10;&#10;Description automatically generated">
            <a:extLst>
              <a:ext uri="{FF2B5EF4-FFF2-40B4-BE49-F238E27FC236}">
                <a16:creationId xmlns:a16="http://schemas.microsoft.com/office/drawing/2014/main" id="{69D7B7EC-DFC9-4264-AA90-7D4B606C8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076" y="355563"/>
            <a:ext cx="3099477" cy="345711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5542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028825" y="304800"/>
            <a:ext cx="8553450" cy="10191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6000" dirty="0">
                <a:latin typeface="Tahoma" pitchFamily="34" charset="0"/>
                <a:cs typeface="Tahoma" pitchFamily="34" charset="0"/>
              </a:rPr>
              <a:t>Goals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725" y="1417638"/>
            <a:ext cx="10715624" cy="51355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>
                <a:latin typeface="Tahoma" pitchFamily="34" charset="0"/>
                <a:cs typeface="Tahoma" pitchFamily="34" charset="0"/>
              </a:rPr>
              <a:t>Gain an understanding of the general workings of our political and economic systems and how they interconnect</a:t>
            </a:r>
          </a:p>
          <a:p>
            <a:pPr eaLnBrk="1" hangingPunct="1"/>
            <a:r>
              <a:rPr lang="en-US" sz="4400" dirty="0">
                <a:latin typeface="Tahoma" pitchFamily="34" charset="0"/>
                <a:cs typeface="Tahoma" pitchFamily="34" charset="0"/>
              </a:rPr>
              <a:t>What their rights, roles and responsibilities are as citizens of the United States</a:t>
            </a:r>
          </a:p>
          <a:p>
            <a:pPr eaLnBrk="1" hangingPunct="1"/>
            <a:r>
              <a:rPr lang="en-US" sz="4400" dirty="0">
                <a:latin typeface="Tahoma" pitchFamily="34" charset="0"/>
                <a:cs typeface="Tahoma" pitchFamily="34" charset="0"/>
              </a:rPr>
              <a:t>Becoming a more informed citizen</a:t>
            </a:r>
          </a:p>
        </p:txBody>
      </p:sp>
    </p:spTree>
    <p:extLst>
      <p:ext uri="{BB962C8B-B14F-4D97-AF65-F5344CB8AC3E}">
        <p14:creationId xmlns:p14="http://schemas.microsoft.com/office/powerpoint/2010/main" val="313420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733800" y="514350"/>
            <a:ext cx="4276725" cy="8763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>
                <a:latin typeface="Tahoma" pitchFamily="34" charset="0"/>
                <a:cs typeface="Tahoma" pitchFamily="34" charset="0"/>
              </a:rPr>
              <a:t>Assessment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314450" y="1962151"/>
            <a:ext cx="8629650" cy="3733799"/>
          </a:xfrm>
        </p:spPr>
        <p:txBody>
          <a:bodyPr>
            <a:normAutofit/>
          </a:bodyPr>
          <a:lstStyle/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1st MP Grade			37%</a:t>
            </a:r>
          </a:p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2nd MP Grade			37%</a:t>
            </a:r>
          </a:p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Core Assessment #1		10%</a:t>
            </a:r>
          </a:p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Core Assessment #2		10%</a:t>
            </a:r>
          </a:p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Final Exam				6%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2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85925" y="247649"/>
            <a:ext cx="8543925" cy="80962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ahoma" pitchFamily="34" charset="0"/>
                <a:cs typeface="Tahoma" pitchFamily="34" charset="0"/>
              </a:rPr>
              <a:t>Other Information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28649" y="1143000"/>
            <a:ext cx="10887075" cy="5334000"/>
          </a:xfrm>
        </p:spPr>
        <p:txBody>
          <a:bodyPr>
            <a:normAutofit fontScale="70000" lnSpcReduction="20000"/>
          </a:bodyPr>
          <a:lstStyle/>
          <a:p>
            <a:pPr marL="514350" indent="-514350"/>
            <a:r>
              <a:rPr lang="en-US" sz="4600" dirty="0">
                <a:latin typeface="Tahoma" pitchFamily="34" charset="0"/>
                <a:cs typeface="Tahoma" pitchFamily="34" charset="0"/>
              </a:rPr>
              <a:t>Textbooks </a:t>
            </a:r>
          </a:p>
          <a:p>
            <a:pPr marL="788670" lvl="1" indent="-514350"/>
            <a:r>
              <a:rPr lang="en-US" sz="4600" dirty="0">
                <a:latin typeface="Tahoma" pitchFamily="34" charset="0"/>
                <a:cs typeface="Tahoma" pitchFamily="34" charset="0"/>
              </a:rPr>
              <a:t>Online access through </a:t>
            </a:r>
            <a:r>
              <a:rPr lang="en-US" sz="4600" dirty="0" err="1">
                <a:latin typeface="Tahoma" pitchFamily="34" charset="0"/>
                <a:cs typeface="Tahoma" pitchFamily="34" charset="0"/>
              </a:rPr>
              <a:t>MyCBSD</a:t>
            </a:r>
            <a:endParaRPr lang="en-US" sz="4600" dirty="0">
              <a:latin typeface="Tahoma" pitchFamily="34" charset="0"/>
              <a:cs typeface="Tahoma" pitchFamily="34" charset="0"/>
            </a:endParaRPr>
          </a:p>
          <a:p>
            <a:pPr marL="514350" indent="-514350"/>
            <a:r>
              <a:rPr lang="en-US" sz="4600" dirty="0">
                <a:latin typeface="Tahoma" pitchFamily="34" charset="0"/>
                <a:cs typeface="Tahoma" pitchFamily="34" charset="0"/>
              </a:rPr>
              <a:t>Canvas - Used on a daily basis</a:t>
            </a:r>
          </a:p>
          <a:p>
            <a:pPr marL="788670" lvl="1" indent="-514350"/>
            <a:r>
              <a:rPr lang="en-US" sz="4600" dirty="0">
                <a:latin typeface="Tahoma" pitchFamily="34" charset="0"/>
                <a:cs typeface="Tahoma" pitchFamily="34" charset="0"/>
              </a:rPr>
              <a:t>Directions for becoming an observer on Canvas can be found on my </a:t>
            </a:r>
            <a:r>
              <a:rPr lang="en-US" sz="4600" dirty="0" err="1">
                <a:latin typeface="Tahoma" pitchFamily="34" charset="0"/>
                <a:cs typeface="Tahoma" pitchFamily="34" charset="0"/>
              </a:rPr>
              <a:t>Schoolwires</a:t>
            </a:r>
            <a:r>
              <a:rPr lang="en-US" sz="4600" dirty="0">
                <a:latin typeface="Tahoma" pitchFamily="34" charset="0"/>
                <a:cs typeface="Tahoma" pitchFamily="34" charset="0"/>
              </a:rPr>
              <a:t> homepage</a:t>
            </a:r>
          </a:p>
          <a:p>
            <a:pPr marL="514350" indent="-514350"/>
            <a:r>
              <a:rPr lang="en-US" sz="4600" dirty="0">
                <a:latin typeface="Tahoma" pitchFamily="34" charset="0"/>
                <a:cs typeface="Tahoma" pitchFamily="34" charset="0"/>
              </a:rPr>
              <a:t>Contacting us:</a:t>
            </a:r>
          </a:p>
          <a:p>
            <a:pPr marL="914400" lvl="1" indent="-514350"/>
            <a:r>
              <a:rPr lang="en-US" sz="4600" dirty="0">
                <a:latin typeface="Tahoma" pitchFamily="34" charset="0"/>
                <a:cs typeface="Tahoma" pitchFamily="34" charset="0"/>
              </a:rPr>
              <a:t>E-mail is always most efficient</a:t>
            </a:r>
          </a:p>
          <a:p>
            <a:pPr marL="1280160" lvl="2" indent="-514350"/>
            <a:r>
              <a:rPr lang="en-US" sz="4600" dirty="0">
                <a:latin typeface="Tahoma" pitchFamily="34" charset="0"/>
                <a:cs typeface="Tahoma" pitchFamily="34" charset="0"/>
                <a:hlinkClick r:id="rId2"/>
              </a:rPr>
              <a:t>jwussler@cbsd.org</a:t>
            </a:r>
            <a:endParaRPr lang="en-US" sz="4600" dirty="0">
              <a:latin typeface="Tahoma" pitchFamily="34" charset="0"/>
              <a:cs typeface="Tahoma" pitchFamily="34" charset="0"/>
            </a:endParaRPr>
          </a:p>
          <a:p>
            <a:pPr marL="1280160" lvl="2" indent="-514350"/>
            <a:r>
              <a:rPr lang="en-US" sz="4600" dirty="0">
                <a:latin typeface="Tahoma" pitchFamily="34" charset="0"/>
                <a:cs typeface="Tahoma" pitchFamily="34" charset="0"/>
                <a:hlinkClick r:id="rId3"/>
              </a:rPr>
              <a:t>ntelesco@cbsd.org</a:t>
            </a:r>
            <a:endParaRPr lang="en-US" sz="4600" dirty="0">
              <a:latin typeface="Tahoma" pitchFamily="34" charset="0"/>
              <a:cs typeface="Tahoma" pitchFamily="34" charset="0"/>
            </a:endParaRPr>
          </a:p>
          <a:p>
            <a:pPr marL="640080" indent="-514350"/>
            <a:r>
              <a:rPr lang="en-US" sz="4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 Hours for both:</a:t>
            </a:r>
          </a:p>
          <a:p>
            <a:pPr marL="914400" lvl="1" indent="-514350"/>
            <a:r>
              <a:rPr lang="en-US" sz="4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8:49am – 10:09am, 1:30pm – 2:50pm</a:t>
            </a:r>
            <a:endParaRPr lang="en-US" sz="5100" dirty="0">
              <a:latin typeface="Tahoma" pitchFamily="34" charset="0"/>
              <a:cs typeface="Tahoma" pitchFamily="34" charset="0"/>
            </a:endParaRPr>
          </a:p>
          <a:p>
            <a:pPr marL="400050" lvl="1" indent="0">
              <a:buNone/>
            </a:pPr>
            <a:endParaRPr lang="en-US" sz="4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35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242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Courier New</vt:lpstr>
      <vt:lpstr>Tahoma</vt:lpstr>
      <vt:lpstr>Tw Cen MT</vt:lpstr>
      <vt:lpstr>Thatch</vt:lpstr>
      <vt:lpstr>American Government and Economic Systems</vt:lpstr>
      <vt:lpstr>Background</vt:lpstr>
      <vt:lpstr>Meet Ms. T</vt:lpstr>
      <vt:lpstr>Goals of the Course</vt:lpstr>
      <vt:lpstr>Assessment</vt:lpstr>
      <vt:lpstr>Other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Government and Economic Systems-Honors</dc:title>
  <dc:creator>WUSSLER, JOEL</dc:creator>
  <cp:lastModifiedBy>WUSSLER, JOEL</cp:lastModifiedBy>
  <cp:revision>3</cp:revision>
  <dcterms:created xsi:type="dcterms:W3CDTF">2019-02-07T20:07:10Z</dcterms:created>
  <dcterms:modified xsi:type="dcterms:W3CDTF">2021-02-02T21:50:45Z</dcterms:modified>
</cp:coreProperties>
</file>